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15"/>
  </p:notesMasterIdLst>
  <p:sldIdLst>
    <p:sldId id="260" r:id="rId2"/>
    <p:sldId id="261" r:id="rId3"/>
    <p:sldId id="266" r:id="rId4"/>
    <p:sldId id="277" r:id="rId5"/>
    <p:sldId id="268" r:id="rId6"/>
    <p:sldId id="265" r:id="rId7"/>
    <p:sldId id="269" r:id="rId8"/>
    <p:sldId id="270" r:id="rId9"/>
    <p:sldId id="272" r:id="rId10"/>
    <p:sldId id="273" r:id="rId11"/>
    <p:sldId id="274" r:id="rId12"/>
    <p:sldId id="275" r:id="rId13"/>
    <p:sldId id="27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ndy.Tribuzio" initials="C" lastIdx="7" clrIdx="0">
    <p:extLst>
      <p:ext uri="{19B8F6BF-5375-455C-9EA6-DF929625EA0E}">
        <p15:presenceInfo xmlns:p15="http://schemas.microsoft.com/office/powerpoint/2012/main" userId="Cindy.Tribuz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00B49-6513-467C-A7E7-530B07C77D98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5BA21-56C6-4AB7-83CC-2F1385E1A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6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2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A36741F-E35F-4A09-BBCE-C9A2552FE27C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0462B74-C9F4-401F-B8E1-FBD4792E56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83987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D7761-34FD-43D0-856A-0CBB1F85F4FE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B7A51-2938-4A7B-A5C7-3F00ABC704F2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96872D-199B-4969-8936-9714E4BE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37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6C7032-3F8D-493D-B124-8FF590E368C8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88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5141975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043911"/>
            <a:ext cx="8272211" cy="1497507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27DADA-62F3-4517-9344-F76D3E61593E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60ECD88C-B2CE-4747-BF15-020C37E38D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70467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45BCAC-898A-4739-BD0E-5F07CEE60A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7C493-6A7C-4747-A9A9-6B86E61BECCF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C967C7-6CE4-46B2-804B-B59D271138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D1FA29-4768-4E60-A6D7-D432703E8E04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ECD76F-89E0-4FB1-A1F5-F9C9E494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49640-4CD7-4B76-91F9-916DBAA79C40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BCE72FD7-7235-43F1-835C-35F26640CB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2296"/>
            <a:ext cx="3682084" cy="689514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5262297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B65FE0A-C548-4A1D-AFD1-0DC5F8D52968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B06A6D8-59B6-48EF-97A3-580C26386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5260128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4DCC3-4AC0-4F1B-AF13-E47FD002F8FA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5C9C32F3-1DF0-4FA3-BD8A-B66513D842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1523259"/>
            <a:ext cx="7989752" cy="4335538"/>
          </a:xfr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4528-C16A-4390-AD8A-02B8D479B279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E3E1CD5-CFCA-42EE-9113-0B154D972C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8F43A-E827-4977-A0E1-A59D07237096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554E60-40A6-46E8-BD15-27BDC40B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675727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675727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8"/>
            <a:ext cx="99610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A94F341-51D5-463C-86D7-9134C7C726F3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5951812"/>
            <a:ext cx="5922209" cy="365125"/>
          </a:xfrm>
        </p:spPr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5956138"/>
            <a:ext cx="87314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91A95823-A39A-4BD7-9037-1A11F07304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2928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616271"/>
            <a:ext cx="7989752" cy="433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69A8-0E2C-4FED-86A2-A31BE67B2534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4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565058"/>
            <a:ext cx="8238707" cy="8357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8EB8335-4CA4-43BA-BFB4-DF8A835FE31C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18C50BD2-D693-4B76-839B-C2E20D3C1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674728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3899527" cy="43377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1523259"/>
            <a:ext cx="3907662" cy="433779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CFE68-CB2F-4675-AE67-6D97AD52D6F1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D1BBA3-9CE9-49A9-85F2-D4CC59C4D783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83AA0A-6A4C-496D-8AAE-B2357AD9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504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539745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220243"/>
            <a:ext cx="3899527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1539745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220243"/>
            <a:ext cx="3907662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721B6-B3E5-4267-961C-B1BE6A8AEBAC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29D9E-8ECB-48A5-9D5C-5B27EB79AB20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345CE4-7F4F-45F5-80A4-11AF1625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39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1A779-844A-457B-9F9F-E4C57679BCA3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A5B7A0-A98C-4DF5-B8D3-01AD938FA37E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FDDBEB-657F-41D9-AAD9-C0B4F145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72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F782E-3C24-46F0-98C6-074C9C813BEC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3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B3857D7-AE7C-42BA-AB29-8DBEF5865CBA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1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007D1-51D0-40C0-9D0A-CB9B7F54B756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1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046F256-8629-4D78-8793-7D1DB7970223}" type="datetime9">
              <a:rPr lang="en-US" smtClean="0"/>
              <a:t>11/8/2022 10:22:17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476" y="5873741"/>
            <a:ext cx="486789" cy="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0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1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C5C-F7DD-4A71-9EF6-384815637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Goa pacific cod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1154E-7A69-49EA-A13E-915E0B1A3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5969334" cy="59032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Pete </a:t>
            </a:r>
            <a:r>
              <a:rPr lang="en-US" dirty="0" err="1" smtClean="0"/>
              <a:t>hulson</a:t>
            </a:r>
            <a:r>
              <a:rPr lang="en-US" dirty="0" smtClean="0"/>
              <a:t>, </a:t>
            </a:r>
            <a:r>
              <a:rPr lang="en-US" dirty="0" err="1" smtClean="0"/>
              <a:t>steve</a:t>
            </a:r>
            <a:r>
              <a:rPr lang="en-US" dirty="0" smtClean="0"/>
              <a:t> </a:t>
            </a:r>
            <a:r>
              <a:rPr lang="en-US" dirty="0" err="1" smtClean="0"/>
              <a:t>barbeaux</a:t>
            </a:r>
            <a:r>
              <a:rPr lang="en-US" dirty="0" smtClean="0"/>
              <a:t>, </a:t>
            </a:r>
            <a:r>
              <a:rPr lang="en-US" dirty="0" err="1" smtClean="0"/>
              <a:t>bridget</a:t>
            </a:r>
            <a:r>
              <a:rPr lang="en-US" dirty="0" smtClean="0"/>
              <a:t> </a:t>
            </a:r>
            <a:r>
              <a:rPr lang="en-US" dirty="0" err="1" smtClean="0"/>
              <a:t>ferriss</a:t>
            </a:r>
            <a:r>
              <a:rPr lang="en-US" dirty="0" smtClean="0"/>
              <a:t>, Susanne </a:t>
            </a:r>
            <a:r>
              <a:rPr lang="en-US" dirty="0" err="1" smtClean="0"/>
              <a:t>mcdermott</a:t>
            </a:r>
            <a:r>
              <a:rPr lang="en-US" dirty="0" smtClean="0"/>
              <a:t>, and Ingrid spies – </a:t>
            </a:r>
            <a:r>
              <a:rPr lang="en-US" dirty="0" err="1" smtClean="0"/>
              <a:t>november</a:t>
            </a:r>
            <a:r>
              <a:rPr lang="en-US" dirty="0" smtClean="0"/>
              <a:t> 2022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192" y="3085765"/>
            <a:ext cx="8231271" cy="329899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84212" y="1273241"/>
            <a:ext cx="2333181" cy="205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9886" y="185925"/>
            <a:ext cx="2620916" cy="2806515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-111726"/>
            <a:ext cx="4151667" cy="27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15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Summary table of all tiers harvest recommendations, may be broken out as necessary</a:t>
            </a:r>
          </a:p>
          <a:p>
            <a:r>
              <a:rPr lang="en-US" dirty="0" smtClean="0"/>
              <a:t>Compare to previous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5D94-9ABC-4135-8A45-0764CCECA2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Harvest recommendations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0301" y="2025541"/>
            <a:ext cx="2186247" cy="9233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slides can be used. 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41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Summary table apportioned ABCs</a:t>
            </a:r>
          </a:p>
          <a:p>
            <a:r>
              <a:rPr lang="en-US" dirty="0" smtClean="0"/>
              <a:t>Compare to previous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5D94-9ABC-4135-8A45-0764CCECA2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allocation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0301" y="2025541"/>
            <a:ext cx="2186247" cy="6463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2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When last completed</a:t>
            </a:r>
          </a:p>
          <a:p>
            <a:r>
              <a:rPr lang="en-US" dirty="0" smtClean="0"/>
              <a:t>Key findings in last update</a:t>
            </a:r>
          </a:p>
          <a:p>
            <a:r>
              <a:rPr lang="en-US" dirty="0" smtClean="0"/>
              <a:t>Any recommended reductions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5D94-9ABC-4135-8A45-0764CCECA2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0301" y="2025541"/>
            <a:ext cx="2186247" cy="6463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0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table out of exec summary</a:t>
            </a:r>
          </a:p>
          <a:p>
            <a:endParaRPr lang="en-US" dirty="0"/>
          </a:p>
          <a:p>
            <a:r>
              <a:rPr lang="en-US" dirty="0" smtClean="0"/>
              <a:t>DO NOT include research updates, only information pertinent to the ABC decisions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30301" y="2025541"/>
            <a:ext cx="2186247" cy="9233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slides can be used if necessary. 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3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9874" y="609600"/>
            <a:ext cx="8229600" cy="818147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stretch>
              <a:fillRect t="-37000" b="-2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Tier(s)</a:t>
            </a:r>
          </a:p>
          <a:p>
            <a:r>
              <a:rPr lang="en-US" dirty="0" smtClean="0"/>
              <a:t>Area(s)</a:t>
            </a:r>
          </a:p>
          <a:p>
            <a:r>
              <a:rPr lang="en-US" dirty="0" smtClean="0"/>
              <a:t>Current year status</a:t>
            </a:r>
          </a:p>
          <a:p>
            <a:r>
              <a:rPr lang="en-US" dirty="0" smtClean="0"/>
              <a:t>BRIEF summary of changes to the current assessment data/model</a:t>
            </a:r>
          </a:p>
          <a:p>
            <a:r>
              <a:rPr lang="en-US" dirty="0" smtClean="0"/>
              <a:t>PT/SSC comments being addressed IN THIS PRESENTATION ONLY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Updated catch</a:t>
            </a:r>
          </a:p>
          <a:p>
            <a:r>
              <a:rPr lang="en-US" dirty="0" smtClean="0"/>
              <a:t>Highlight any issues with catch data</a:t>
            </a:r>
          </a:p>
          <a:p>
            <a:pPr lvl="1"/>
            <a:r>
              <a:rPr lang="en-US" dirty="0" smtClean="0"/>
              <a:t>Overages</a:t>
            </a:r>
          </a:p>
          <a:p>
            <a:pPr lvl="1"/>
            <a:r>
              <a:rPr lang="en-US" dirty="0" smtClean="0"/>
              <a:t>Data issues</a:t>
            </a:r>
          </a:p>
          <a:p>
            <a:pPr lvl="1"/>
            <a:r>
              <a:rPr lang="en-US" dirty="0" smtClean="0"/>
              <a:t>Discards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5D94-9ABC-4135-8A45-0764CCECA2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0301" y="2025541"/>
            <a:ext cx="2186247" cy="120032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slides can be used if necessary. 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7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380147" y="-138256"/>
            <a:ext cx="536712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Catch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48735" y="266886"/>
            <a:ext cx="5308582" cy="6000749"/>
          </a:xfrm>
        </p:spPr>
        <p:txBody>
          <a:bodyPr/>
          <a:lstStyle/>
          <a:p>
            <a:r>
              <a:rPr lang="en-US" dirty="0" smtClean="0"/>
              <a:t>Updated catch</a:t>
            </a:r>
          </a:p>
          <a:p>
            <a:r>
              <a:rPr lang="en-US" dirty="0" smtClean="0"/>
              <a:t>Highlight any issues with catch data</a:t>
            </a:r>
          </a:p>
          <a:p>
            <a:pPr lvl="1"/>
            <a:r>
              <a:rPr lang="en-US" dirty="0" smtClean="0"/>
              <a:t>Overages</a:t>
            </a:r>
          </a:p>
          <a:p>
            <a:pPr lvl="1"/>
            <a:r>
              <a:rPr lang="en-US" dirty="0" smtClean="0"/>
              <a:t>Data issues</a:t>
            </a:r>
          </a:p>
          <a:p>
            <a:pPr lvl="1"/>
            <a:r>
              <a:rPr lang="en-US" dirty="0" smtClean="0"/>
              <a:t>Discards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95101" y="3052236"/>
            <a:ext cx="2186247" cy="120032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slides can be used if necessary. 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79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Biomass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Updated survey biomass</a:t>
            </a:r>
          </a:p>
          <a:p>
            <a:r>
              <a:rPr lang="en-US" dirty="0" smtClean="0"/>
              <a:t>Highlight any issues with survey data</a:t>
            </a:r>
          </a:p>
          <a:p>
            <a:pPr lvl="1"/>
            <a:r>
              <a:rPr lang="en-US" dirty="0" smtClean="0"/>
              <a:t>Patchy distribution</a:t>
            </a:r>
          </a:p>
          <a:p>
            <a:pPr lvl="1"/>
            <a:r>
              <a:rPr lang="en-US" dirty="0" smtClean="0"/>
              <a:t>Reduced stations?</a:t>
            </a:r>
          </a:p>
          <a:p>
            <a:pPr lvl="1"/>
            <a:r>
              <a:rPr lang="en-US" dirty="0" smtClean="0"/>
              <a:t>Changes in distribution, especially within a complex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0301" y="2025541"/>
            <a:ext cx="2186247" cy="120032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slides can be used if necessary. 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7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DF0306-6FF6-4220-BB55-CE03248EB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BDA5-2C33-4BE8-A8C9-F981EA2D75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Model description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D1E35-9608-4FFC-8FD9-633F63719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Tier 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1EE55-BDC3-4B3D-9FD9-9ECA8262B4B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Model description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6084DF9-23B7-4E24-BF83-F82FEFD7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- overview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3285" y="1563385"/>
            <a:ext cx="2186247" cy="64633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52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DF0306-6FF6-4220-BB55-CE03248EB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BDA5-2C33-4BE8-A8C9-F981EA2D75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RFX biomass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D1E35-9608-4FFC-8FD9-633F63719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Tier 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1EE55-BDC3-4B3D-9FD9-9ECA8262B4B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RFX biomass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6084DF9-23B7-4E24-BF83-F82FEFD7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-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3285" y="1563385"/>
            <a:ext cx="2186247" cy="9233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slides can be used. 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55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DF0306-6FF6-4220-BB55-CE03248EB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BDA5-2C33-4BE8-A8C9-F981EA2D75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D1E35-9608-4FFC-8FD9-633F63719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Tier Y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1EE55-BDC3-4B3D-9FD9-9ECA8262B4B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Weighted M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6084DF9-23B7-4E24-BF83-F82FEFD7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-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3285" y="1563385"/>
            <a:ext cx="2186247" cy="92333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slides can be used. 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544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Summary table of Tier 6 harvest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D5D94-9ABC-4135-8A45-0764CCECA2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- results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30301" y="2025541"/>
            <a:ext cx="2186247" cy="120032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Multiple slides can be used if necessary. Layout can be changed.</a:t>
            </a:r>
            <a:endParaRPr lang="en-US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294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9759</TotalTime>
  <Words>309</Words>
  <Application>Microsoft Office PowerPoint</Application>
  <PresentationFormat>On-screen Show (4:3)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 2</vt:lpstr>
      <vt:lpstr>Dividend</vt:lpstr>
      <vt:lpstr>Goa pacific cod</vt:lpstr>
      <vt:lpstr>Stock overview</vt:lpstr>
      <vt:lpstr>Catch</vt:lpstr>
      <vt:lpstr>Catch</vt:lpstr>
      <vt:lpstr>Biomass</vt:lpstr>
      <vt:lpstr>Models - overview</vt:lpstr>
      <vt:lpstr>Models - results</vt:lpstr>
      <vt:lpstr>Models - results</vt:lpstr>
      <vt:lpstr>Models - results</vt:lpstr>
      <vt:lpstr>Harvest recommendations</vt:lpstr>
      <vt:lpstr>Area allocation</vt:lpstr>
      <vt:lpstr>Risk table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LaBelle</dc:creator>
  <cp:lastModifiedBy>Pete.Hulson</cp:lastModifiedBy>
  <cp:revision>31</cp:revision>
  <dcterms:created xsi:type="dcterms:W3CDTF">2020-09-17T00:42:38Z</dcterms:created>
  <dcterms:modified xsi:type="dcterms:W3CDTF">2022-11-09T00:20:06Z</dcterms:modified>
</cp:coreProperties>
</file>